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8" r:id="rId3"/>
    <p:sldId id="259" r:id="rId4"/>
    <p:sldId id="261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2EA0B-2DFE-621F-821C-DA39FDC4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0074FE-A361-44E0-5B03-3952828F6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2B4DC-4FF2-FAEF-DED8-1E1F0C798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F6CEF-6E25-4C16-A31F-918DB8289A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3733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F4795-9FD7-F618-DE32-59FB39BDC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901132-D147-1F05-EF77-0D174BBD1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8D9E4-C67A-154C-FD1A-17B5CCF7F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3162E-1EBF-4975-A6B6-E044F9BC56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0276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D1679E-FA5B-15F9-B03B-C3DBFCE39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8782E-8329-6DE7-75FE-10BC0E8B2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1CE4A-05CA-039D-9BAA-9AFC2AFD6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72140-D504-4FB6-846F-F032541795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6347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423B55-80E9-2F18-1514-D0D7B3475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5DBF5-6D55-3CBC-36CD-A69DC40BC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5011E-91FB-8979-9623-1ADBC56CF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E1880-A9F7-4CF6-A4CD-87AD98A00D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4320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E6BE7D-4556-D573-EA74-F28353461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818B3-479E-E0F7-A3C8-63B779748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B39FC0-45CB-7C0A-6C47-F2FF37F01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09C99-E055-45E9-8092-9B4F9ED814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32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963EFA-4132-5740-C058-717420F8F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13E24E1-6561-4418-1C55-76A6E6AF5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C4678-4882-4F97-D7BA-199BA322B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015DA-71C5-41E2-A1D2-4A2ED44607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432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923732E-C8B4-BBB8-4F88-242473770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28AD570-50A2-0F7C-F5A0-983A03775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2BAEC49-F49D-EE01-AFB8-07A24640E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1DFFD-3D6D-435D-A483-A9F56BFDBA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8002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5D05AD2-F2F4-7555-31F6-A258BF3D8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3D15672-E019-76DE-AD5E-F6F27075A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49BB3ED-3A4E-F64A-1486-7D5B78835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B9DA1-7945-4E12-9882-07AF291302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0634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3F0756B-EC2F-E0F9-EB4D-1E7F90782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6305140-2160-4133-88C5-139D22540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25E23F-64DB-9319-5244-9842F51DC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1622E-7278-4463-9F2D-F58DF48FFE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9311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5F56EBE-4DCF-49E0-B31D-4BA1DB601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53B1797-626F-335E-3DCE-BB5C0435B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77124B1-0635-F678-F341-0BE242509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B5753-D0D0-45F0-8870-D8A700B47A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3028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44D1D23-2D09-6F34-705B-55A079A68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4C078AC-1342-CE3A-A6B4-48512C4C8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6D98CAB-7378-9E3A-6669-0CAB2ABA7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4EBD0-C829-4D86-A80C-4AA183DC4A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888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4270FF6-6887-4E98-FF2C-F0389E29F1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0F35AC3-D8E6-CC3B-1EC6-7B580AB165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F59A1A-A152-E8F2-9141-2EF77389B2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387C0-8290-2354-EE61-6C29D730C1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2D48A-924C-01F9-3BCC-452D10547D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1921FB-7143-42AF-B263-0E3FCC70D2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F001312-B475-F61F-3544-E9C546AD45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91729" y="1628688"/>
            <a:ext cx="10008542" cy="3600623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would be true, for there are those who trust me;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would be pure, for there are those who care;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would be strong, for there is much to suffer;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would be brave, for there is much to dare.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7">
            <a:extLst>
              <a:ext uri="{FF2B5EF4-FFF2-40B4-BE49-F238E27FC236}">
                <a16:creationId xmlns:a16="http://schemas.microsoft.com/office/drawing/2014/main" id="{C70BA6AC-9FE7-7C48-40B9-172A414C03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880939"/>
            <a:ext cx="7772400" cy="3096121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 dirty="0"/>
              <a:t>Chorus</a:t>
            </a:r>
            <a:endParaRPr lang="en-AU" altLang="en-US" dirty="0"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Jesus will help me,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He is my friend;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He'll lead and I will follow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Till life's very end.</a:t>
            </a:r>
            <a:r>
              <a:rPr lang="en-US" altLang="en-US" sz="4000" dirty="0"/>
              <a:t> </a:t>
            </a:r>
            <a:endParaRPr lang="en-US" altLang="en-US" sz="3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EA0760A-45E2-5717-58AA-CA9B7D915E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416" y="1881063"/>
            <a:ext cx="10513168" cy="3095873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2400" dirty="0">
                <a:cs typeface="Times New Roman" panose="02020603050405020304" pitchFamily="18" charset="0"/>
              </a:rPr>
              <a:t>Verse 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would be friend of all - the foe, the friendless;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would be giving, and forget the gift;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would be humble, for I know my weakness;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would look up and laugh and love and lift.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7">
            <a:extLst>
              <a:ext uri="{FF2B5EF4-FFF2-40B4-BE49-F238E27FC236}">
                <a16:creationId xmlns:a16="http://schemas.microsoft.com/office/drawing/2014/main" id="{381B8E44-D99D-E79F-C757-3B6F9510BD3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424113" y="1196975"/>
            <a:ext cx="7772400" cy="4114800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en-US"/>
              <a:t>Chorus</a:t>
            </a:r>
            <a:endParaRPr lang="en-AU" altLang="en-US"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Jesus will help me,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He is my friend;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He'll lead and I will follow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Till life's very end.</a:t>
            </a:r>
            <a:r>
              <a:rPr lang="en-US" altLang="en-US" sz="4000"/>
              <a:t> </a:t>
            </a:r>
            <a:endParaRPr lang="en-US" altLang="en-US" sz="39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87AE05-41F3-5D52-6157-A4E63CFA2363}"/>
              </a:ext>
            </a:extLst>
          </p:cNvPr>
          <p:cNvSpPr txBox="1"/>
          <p:nvPr/>
        </p:nvSpPr>
        <p:spPr>
          <a:xfrm>
            <a:off x="263525" y="6092825"/>
            <a:ext cx="34559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I would be true, for there are those who trust me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Howard Arnold Walter (1883-1918) (verses), Anon (chorus)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174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491 – vs 1</dc:title>
  <dc:creator>Perth Fortress</dc:creator>
  <cp:lastModifiedBy>Narelle Wheaton</cp:lastModifiedBy>
  <cp:revision>3</cp:revision>
  <cp:lastPrinted>1601-01-01T00:00:00Z</cp:lastPrinted>
  <dcterms:created xsi:type="dcterms:W3CDTF">2001-09-22T01:27:06Z</dcterms:created>
  <dcterms:modified xsi:type="dcterms:W3CDTF">2023-08-01T07:09:12Z</dcterms:modified>
</cp:coreProperties>
</file>